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6" r:id="rId3"/>
    <p:sldId id="284" r:id="rId4"/>
    <p:sldId id="285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84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withinsight1/the-front-end-spectrum-c0f30998c9f0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 smtClean="0"/>
              <a:t>FrontEnd</a:t>
            </a:r>
            <a:r>
              <a:rPr lang="en-US" dirty="0" smtClean="0"/>
              <a:t> </a:t>
            </a:r>
            <a:r>
              <a:rPr lang="en-US" dirty="0"/>
              <a:t>- Elements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Frontend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IN" dirty="0" smtClean="0"/>
              <a:t>Not just about the beautification of the web / mobile interfaces</a:t>
            </a:r>
          </a:p>
          <a:p>
            <a:endParaRPr lang="en-IN" dirty="0"/>
          </a:p>
          <a:p>
            <a:r>
              <a:rPr lang="en-IN" dirty="0" smtClean="0"/>
              <a:t>Involves elements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Content 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Styling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Interaction 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Deals with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Rendering of the content on the browsers / within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Beautification of content rendered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Interaction carried out by user on web pages / mobile apps</a:t>
            </a:r>
          </a:p>
          <a:p>
            <a:pPr marL="457200" lvl="1" indent="0">
              <a:buNone/>
            </a:pPr>
            <a:endParaRPr lang="en-IN" dirty="0" smtClean="0"/>
          </a:p>
          <a:p>
            <a:r>
              <a:rPr lang="en-IN" dirty="0" smtClean="0">
                <a:solidFill>
                  <a:srgbClr val="FF0000"/>
                </a:solidFill>
              </a:rPr>
              <a:t>Building blocks – HTML + CSS + JS!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Elements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267023"/>
            <a:ext cx="4188753" cy="1631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177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Content Structure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Structure of the page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foundation of websites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essential for search engine optimization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vital to provide </a:t>
            </a:r>
            <a:r>
              <a:rPr lang="en-US" dirty="0" smtClean="0"/>
              <a:t>the </a:t>
            </a:r>
            <a:r>
              <a:rPr lang="en-US" dirty="0"/>
              <a:t>style and the interaction that the reader will ultimately </a:t>
            </a:r>
            <a:r>
              <a:rPr lang="en-US" dirty="0" smtClean="0"/>
              <a:t>use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Hyper Text Meta Language (HTML)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will be at the very center of it all regardless of how complex the site 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uses tags, as opposed to a programming language, in order to identify all the various types of content out there on every single webpage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For example, in a newspaper article, a header, </a:t>
            </a:r>
            <a:r>
              <a:rPr lang="en-US" dirty="0" smtClean="0"/>
              <a:t>sub header, </a:t>
            </a:r>
            <a:r>
              <a:rPr lang="en-US" dirty="0"/>
              <a:t>text body and other things are present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HTML works in the exact same way to label all the stuff on the webpage, except it uses HTML tags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even a JavaScript webpage, is comprised of HTML tags corresponding to each element on the webpage and every single content type is bundled into HTML tags as well.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Markup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Styling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core functionality of front-end development</a:t>
            </a:r>
          </a:p>
          <a:p>
            <a:r>
              <a:rPr lang="en-US" dirty="0"/>
              <a:t>lays out the page and give it both its unique visual flair and a clear, user-friendly view to allow readers</a:t>
            </a:r>
          </a:p>
          <a:p>
            <a:endParaRPr lang="en-US" dirty="0"/>
          </a:p>
          <a:p>
            <a:r>
              <a:rPr lang="en-US" dirty="0"/>
              <a:t>An important aspect of styling is checking across several browsers and to write concise, terse code that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specific yet generic at the same time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displays </a:t>
            </a:r>
            <a:r>
              <a:rPr lang="en-US" dirty="0" smtClean="0"/>
              <a:t>well </a:t>
            </a:r>
            <a:r>
              <a:rPr lang="en-US" dirty="0"/>
              <a:t>in as many renderers as </a:t>
            </a:r>
            <a:r>
              <a:rPr lang="en-US" dirty="0" smtClean="0"/>
              <a:t>possible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endParaRPr lang="en-US" dirty="0" smtClean="0"/>
          </a:p>
          <a:p>
            <a:r>
              <a:rPr lang="en-US" dirty="0"/>
              <a:t>CSS determines how all the HTML elements must appear on the frontend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HTML gives all of the raw tools necessary to structure webpage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CSS allows to style everything so it will appear to the user exactly the way you would like it to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Cascading Style Sheets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686137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Interaction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JavaScript</a:t>
            </a:r>
            <a:endParaRPr lang="en-US" dirty="0"/>
          </a:p>
          <a:p>
            <a:r>
              <a:rPr lang="en-US" dirty="0" smtClean="0"/>
              <a:t>User </a:t>
            </a:r>
            <a:r>
              <a:rPr lang="en-US" dirty="0"/>
              <a:t>Interaction on page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Supported </a:t>
            </a:r>
            <a:r>
              <a:rPr lang="en-US" dirty="0"/>
              <a:t>by all modern browsers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employed by pretty much every website in order to gain increased functionality and power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mainly for website content adjustment and to make the website itself act certain ways depending on the user’s actions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Used for creating call-to-action buttons, confirmation boxes and adding new details to current information</a:t>
            </a:r>
          </a:p>
          <a:p>
            <a:endParaRPr lang="en-US" dirty="0"/>
          </a:p>
          <a:p>
            <a:r>
              <a:rPr lang="en-US" dirty="0"/>
              <a:t>Dynamic Behavior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drastically improves a browser’s default actions and controls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helps in placing asynchronous requests to server side and render the response received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User Interaction and interaction with backend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58712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Frontend </a:t>
            </a:r>
            <a:r>
              <a:rPr lang="en-US" smtClean="0"/>
              <a:t>Tools Spectrum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600200"/>
            <a:ext cx="8229600" cy="4800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53400" y="6462713"/>
            <a:ext cx="20066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Medium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56361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3191</TotalTime>
  <Words>425</Words>
  <Application>Microsoft Office PowerPoint</Application>
  <PresentationFormat>Widescreen</PresentationFormat>
  <Paragraphs>62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FrontEnd - Elements</vt:lpstr>
      <vt:lpstr>Frontend </vt:lpstr>
      <vt:lpstr>Content Structure</vt:lpstr>
      <vt:lpstr>Styling</vt:lpstr>
      <vt:lpstr>Interaction</vt:lpstr>
      <vt:lpstr>Frontend Tools Spectrum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2020-09-08T09:30:08Z</dcterms:modified>
</cp:coreProperties>
</file>

<file path=docProps/thumbnail.jpeg>
</file>